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1" r:id="rId14"/>
    <p:sldId id="272" r:id="rId15"/>
    <p:sldId id="270" r:id="rId16"/>
    <p:sldId id="261" r:id="rId17"/>
    <p:sldId id="262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6" autoAdjust="0"/>
    <p:restoredTop sz="94660"/>
  </p:normalViewPr>
  <p:slideViewPr>
    <p:cSldViewPr snapToGrid="0">
      <p:cViewPr varScale="1">
        <p:scale>
          <a:sx n="80" d="100"/>
          <a:sy n="80" d="100"/>
        </p:scale>
        <p:origin x="58" y="31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9F4B3-1785-43CD-A148-A7E7A2248016}" type="datetimeFigureOut">
              <a:rPr lang="en-US" smtClean="0"/>
              <a:t>12/3/2017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0DA92-4FE3-4537-BE50-5D2F7E0B6E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9567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9F4B3-1785-43CD-A148-A7E7A2248016}" type="datetimeFigureOut">
              <a:rPr lang="en-US" smtClean="0"/>
              <a:t>12/3/2017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0DA92-4FE3-4537-BE50-5D2F7E0B6E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5813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9F4B3-1785-43CD-A148-A7E7A2248016}" type="datetimeFigureOut">
              <a:rPr lang="en-US" smtClean="0"/>
              <a:t>12/3/2017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0DA92-4FE3-4537-BE50-5D2F7E0B6E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5326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9F4B3-1785-43CD-A148-A7E7A2248016}" type="datetimeFigureOut">
              <a:rPr lang="en-US" smtClean="0"/>
              <a:t>12/3/2017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0DA92-4FE3-4537-BE50-5D2F7E0B6EAE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378750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9F4B3-1785-43CD-A148-A7E7A2248016}" type="datetimeFigureOut">
              <a:rPr lang="en-US" smtClean="0"/>
              <a:t>12/3/2017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0DA92-4FE3-4537-BE50-5D2F7E0B6E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708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9F4B3-1785-43CD-A148-A7E7A2248016}" type="datetimeFigureOut">
              <a:rPr lang="en-US" smtClean="0"/>
              <a:t>12/3/2017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0DA92-4FE3-4537-BE50-5D2F7E0B6E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0894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9F4B3-1785-43CD-A148-A7E7A2248016}" type="datetimeFigureOut">
              <a:rPr lang="en-US" smtClean="0"/>
              <a:t>12/3/2017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0DA92-4FE3-4537-BE50-5D2F7E0B6E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97474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9F4B3-1785-43CD-A148-A7E7A2248016}" type="datetimeFigureOut">
              <a:rPr lang="en-US" smtClean="0"/>
              <a:t>12/3/2017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0DA92-4FE3-4537-BE50-5D2F7E0B6E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19630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9F4B3-1785-43CD-A148-A7E7A2248016}" type="datetimeFigureOut">
              <a:rPr lang="en-US" smtClean="0"/>
              <a:t>12/3/2017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0DA92-4FE3-4537-BE50-5D2F7E0B6E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5637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9F4B3-1785-43CD-A148-A7E7A2248016}" type="datetimeFigureOut">
              <a:rPr lang="en-US" smtClean="0"/>
              <a:t>12/3/2017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0DA92-4FE3-4537-BE50-5D2F7E0B6E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8477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9F4B3-1785-43CD-A148-A7E7A2248016}" type="datetimeFigureOut">
              <a:rPr lang="en-US" smtClean="0"/>
              <a:t>12/3/2017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0DA92-4FE3-4537-BE50-5D2F7E0B6E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8281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9F4B3-1785-43CD-A148-A7E7A2248016}" type="datetimeFigureOut">
              <a:rPr lang="en-US" smtClean="0"/>
              <a:t>12/3/2017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0DA92-4FE3-4537-BE50-5D2F7E0B6E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0605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9F4B3-1785-43CD-A148-A7E7A2248016}" type="datetimeFigureOut">
              <a:rPr lang="en-US" smtClean="0"/>
              <a:t>12/3/2017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0DA92-4FE3-4537-BE50-5D2F7E0B6E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9702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9F4B3-1785-43CD-A148-A7E7A2248016}" type="datetimeFigureOut">
              <a:rPr lang="en-US" smtClean="0"/>
              <a:t>12/3/2017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0DA92-4FE3-4537-BE50-5D2F7E0B6E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407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9F4B3-1785-43CD-A148-A7E7A2248016}" type="datetimeFigureOut">
              <a:rPr lang="en-US" smtClean="0"/>
              <a:t>12/3/2017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0DA92-4FE3-4537-BE50-5D2F7E0B6E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7765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9F4B3-1785-43CD-A148-A7E7A2248016}" type="datetimeFigureOut">
              <a:rPr lang="en-US" smtClean="0"/>
              <a:t>12/3/2017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0DA92-4FE3-4537-BE50-5D2F7E0B6E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3262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9F4B3-1785-43CD-A148-A7E7A2248016}" type="datetimeFigureOut">
              <a:rPr lang="en-US" smtClean="0"/>
              <a:t>12/3/2017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0DA92-4FE3-4537-BE50-5D2F7E0B6E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455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CF79F4B3-1785-43CD-A148-A7E7A2248016}" type="datetimeFigureOut">
              <a:rPr lang="en-US" smtClean="0"/>
              <a:t>12/3/2017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20DA92-4FE3-4537-BE50-5D2F7E0B6E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737716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9C542-FC3D-46A0-BB06-8C32B3AE08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1447801"/>
            <a:ext cx="6802083" cy="1594338"/>
          </a:xfrm>
        </p:spPr>
        <p:txBody>
          <a:bodyPr/>
          <a:lstStyle/>
          <a:p>
            <a:r>
              <a:rPr lang="en-US" dirty="0"/>
              <a:t>PARTY APP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37925E6-36DE-47E7-8AC8-E142C5C636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10064030" cy="1218974"/>
          </a:xfrm>
        </p:spPr>
        <p:txBody>
          <a:bodyPr>
            <a:normAutofit lnSpcReduction="10000"/>
          </a:bodyPr>
          <a:lstStyle/>
          <a:p>
            <a:pPr algn="r"/>
            <a:r>
              <a:rPr lang="en-US" dirty="0"/>
              <a:t>-Amish </a:t>
            </a:r>
            <a:r>
              <a:rPr lang="en-US" dirty="0" err="1"/>
              <a:t>GarHwal</a:t>
            </a:r>
            <a:r>
              <a:rPr lang="en-US" dirty="0"/>
              <a:t>(1860961)</a:t>
            </a:r>
          </a:p>
          <a:p>
            <a:pPr algn="r"/>
            <a:r>
              <a:rPr lang="en-US" dirty="0" err="1"/>
              <a:t>DhAIrya</a:t>
            </a:r>
            <a:r>
              <a:rPr lang="en-US" dirty="0"/>
              <a:t> Jaiswal(1824902)</a:t>
            </a:r>
          </a:p>
          <a:p>
            <a:pPr algn="r"/>
            <a:r>
              <a:rPr lang="en-US" dirty="0"/>
              <a:t>Nitin Prince Reuben(1858105)</a:t>
            </a:r>
          </a:p>
        </p:txBody>
      </p:sp>
    </p:spTree>
    <p:extLst>
      <p:ext uri="{BB962C8B-B14F-4D97-AF65-F5344CB8AC3E}">
        <p14:creationId xmlns:p14="http://schemas.microsoft.com/office/powerpoint/2010/main" val="28636597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F3414-A5D8-4401-9658-E6EE1659A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911B349-C181-4BE2-A1EA-9D5ED0036B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4327775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4ABB9-0036-4EE5-9B9A-A6876CB36A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E5996CF-68CB-450C-A9B9-2B70896D33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25325" cy="6820496"/>
          </a:xfrm>
        </p:spPr>
      </p:pic>
    </p:spTree>
    <p:extLst>
      <p:ext uri="{BB962C8B-B14F-4D97-AF65-F5344CB8AC3E}">
        <p14:creationId xmlns:p14="http://schemas.microsoft.com/office/powerpoint/2010/main" val="27532418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92948-8A3B-438B-B056-BA474D27C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3A66D8A-85B4-4372-94F4-277C073DC6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1039744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96E31-382A-4AE9-A22C-BFCEC5F71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31764F0-F131-428C-AECB-D1D623F26D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8720549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62D770-013E-4DE4-BEA0-0C70F99B6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3414B3C-958C-4AC4-BE82-82BAE204AB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771709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8F05A-2ED2-40D0-87BD-1C31E4AE6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538CD64-6301-4E90-9F1A-8E338FB473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3374203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B74F3C-3D4C-4044-A890-41B748E2E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5854" y="1415561"/>
            <a:ext cx="8299938" cy="1916723"/>
          </a:xfrm>
        </p:spPr>
        <p:txBody>
          <a:bodyPr/>
          <a:lstStyle/>
          <a:p>
            <a:r>
              <a:rPr lang="en-US" sz="13800" dirty="0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A0F158-7B58-448C-8954-66808F8EBB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59553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874962-85DE-4846-8F55-3C59FACE22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9431" y="2180492"/>
            <a:ext cx="7571403" cy="1406770"/>
          </a:xfrm>
        </p:spPr>
        <p:txBody>
          <a:bodyPr/>
          <a:lstStyle/>
          <a:p>
            <a:r>
              <a:rPr lang="en-US" sz="8000" dirty="0"/>
              <a:t>THANKYOU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89FA9D-5681-41DA-B72C-65D4CFE7DE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8703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55A938-80E6-41C9-A8B6-50641FCF1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180CA4-2EF6-4401-858D-D35299E6F1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provide 1 platform where you can rent every necessary equipment for a house party, Birthday celebration or any function</a:t>
            </a:r>
          </a:p>
          <a:p>
            <a:r>
              <a:rPr lang="en-US" dirty="0"/>
              <a:t>To provide customer with an opportunity to collaborate with us which will help them earn money and also keep the unused equipment circulated</a:t>
            </a:r>
          </a:p>
          <a:p>
            <a:r>
              <a:rPr lang="en-US" dirty="0"/>
              <a:t>To bring together skilled labor and provide them an interface to contact with customers directly.</a:t>
            </a:r>
          </a:p>
        </p:txBody>
      </p:sp>
    </p:spTree>
    <p:extLst>
      <p:ext uri="{BB962C8B-B14F-4D97-AF65-F5344CB8AC3E}">
        <p14:creationId xmlns:p14="http://schemas.microsoft.com/office/powerpoint/2010/main" val="819034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8EC94-9B50-439F-BC0F-80C8C73AF2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002540-CA67-43DD-B2BB-9B67C88FB9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Creating new Users</a:t>
            </a:r>
          </a:p>
          <a:p>
            <a:r>
              <a:rPr lang="en-US" dirty="0"/>
              <a:t>Managing Suppliers</a:t>
            </a:r>
          </a:p>
          <a:p>
            <a:r>
              <a:rPr lang="en-US" dirty="0"/>
              <a:t>Customers ordering products</a:t>
            </a:r>
          </a:p>
          <a:p>
            <a:r>
              <a:rPr lang="en-US" dirty="0"/>
              <a:t>Suppliers giving live status about products including his grievances</a:t>
            </a:r>
          </a:p>
          <a:p>
            <a:r>
              <a:rPr lang="en-US" dirty="0"/>
              <a:t>Supplier contacting with skilled labor to perform the task</a:t>
            </a:r>
          </a:p>
          <a:p>
            <a:r>
              <a:rPr lang="en-US" dirty="0"/>
              <a:t>Suppler contacting delivery person for transportation of products</a:t>
            </a:r>
          </a:p>
          <a:p>
            <a:r>
              <a:rPr lang="en-US" dirty="0"/>
              <a:t>Customer becoming Supplier</a:t>
            </a:r>
          </a:p>
        </p:txBody>
      </p:sp>
    </p:spTree>
    <p:extLst>
      <p:ext uri="{BB962C8B-B14F-4D97-AF65-F5344CB8AC3E}">
        <p14:creationId xmlns:p14="http://schemas.microsoft.com/office/powerpoint/2010/main" val="21151867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0CD4A2-3206-4E69-A56D-EA004C23E3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937599-655C-4328-A2E3-516E629C64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System Admin</a:t>
            </a:r>
          </a:p>
          <a:p>
            <a:r>
              <a:rPr lang="en-US" dirty="0"/>
              <a:t>Supplier</a:t>
            </a:r>
          </a:p>
          <a:p>
            <a:r>
              <a:rPr lang="en-US" dirty="0"/>
              <a:t>Customer</a:t>
            </a:r>
          </a:p>
          <a:p>
            <a:r>
              <a:rPr lang="en-US" dirty="0"/>
              <a:t>Delivery Personnel</a:t>
            </a:r>
          </a:p>
          <a:p>
            <a:r>
              <a:rPr lang="en-US" dirty="0"/>
              <a:t>Skilled Labor</a:t>
            </a:r>
          </a:p>
        </p:txBody>
      </p:sp>
    </p:spTree>
    <p:extLst>
      <p:ext uri="{BB962C8B-B14F-4D97-AF65-F5344CB8AC3E}">
        <p14:creationId xmlns:p14="http://schemas.microsoft.com/office/powerpoint/2010/main" val="1483748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9ECDD5C-152A-4CC7-8333-0F367B3A62E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F5C92A3-369B-43F3-BDCE-E560B1B0EC8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AEBE9F1A-B38D-446E-83AE-14B17CE77FF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15B5014-A7EC-4BA6-9C83-8840CF81DB2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22C43AB-86D7-420D-8AD7-DC0A15FDD0A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E3EB826-A471-488F-9E8A-D65528A3C0C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FB3CEA1-88D9-42FB-88ED-1E9807FE659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9384524-2878-472A-9A20-41D49D5CF7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450" y="491514"/>
            <a:ext cx="11049000" cy="5784293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9A6C928E-4252-4F33-8C34-E50A12A3170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4903339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B8A6DA-B00C-4176-A6CA-0D6D846DC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1D72955-AA0D-4D36-9D3C-DE748CBE27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8221334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B66524-88DA-49E4-B496-4001945B9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786973C-FF6A-4019-9DCC-195CA56E5A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4476060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7F01C3-4B0A-4445-A87A-CBC9D622B4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8471D01-5F61-4FA1-9F99-EADDAC1AEB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</p:spPr>
      </p:pic>
    </p:spTree>
    <p:extLst>
      <p:ext uri="{BB962C8B-B14F-4D97-AF65-F5344CB8AC3E}">
        <p14:creationId xmlns:p14="http://schemas.microsoft.com/office/powerpoint/2010/main" val="31918252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0B1F7F-A5C3-4E2E-9AC2-8BA19AE1E0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7B8F6CB-2806-480C-87C6-263A51C05B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60171927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139</TotalTime>
  <Words>130</Words>
  <Application>Microsoft Office PowerPoint</Application>
  <PresentationFormat>Widescreen</PresentationFormat>
  <Paragraphs>24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Century Gothic</vt:lpstr>
      <vt:lpstr>Wingdings 3</vt:lpstr>
      <vt:lpstr>Ion</vt:lpstr>
      <vt:lpstr>PARTY APP</vt:lpstr>
      <vt:lpstr>Introduction </vt:lpstr>
      <vt:lpstr>Use Cases</vt:lpstr>
      <vt:lpstr>Actors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DEMO</vt:lpstr>
      <vt:lpstr>THANKYOU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PARTY APP</dc:title>
  <dc:creator>Nitin Prince Reuben</dc:creator>
  <cp:lastModifiedBy>Nitin Prince Reuben</cp:lastModifiedBy>
  <cp:revision>9</cp:revision>
  <dcterms:created xsi:type="dcterms:W3CDTF">2017-12-03T05:02:12Z</dcterms:created>
  <dcterms:modified xsi:type="dcterms:W3CDTF">2017-12-03T19:19:49Z</dcterms:modified>
</cp:coreProperties>
</file>